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668" r:id="rId5"/>
    <p:sldMasterId id="2147483677" r:id="rId6"/>
  </p:sldMasterIdLst>
  <p:sldIdLst>
    <p:sldId id="289" r:id="rId7"/>
    <p:sldId id="293" r:id="rId8"/>
    <p:sldId id="29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B2A6"/>
    <a:srgbClr val="008638"/>
    <a:srgbClr val="84BD00"/>
    <a:srgbClr val="FF757A"/>
    <a:srgbClr val="FFBB1C"/>
    <a:srgbClr val="505759"/>
    <a:srgbClr val="D2DB0E"/>
    <a:srgbClr val="003057"/>
    <a:srgbClr val="94E7EA"/>
    <a:srgbClr val="9E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481"/>
    <p:restoredTop sz="96208"/>
  </p:normalViewPr>
  <p:slideViewPr>
    <p:cSldViewPr snapToGrid="0" snapToObjects="1">
      <p:cViewPr varScale="1">
        <p:scale>
          <a:sx n="71" d="100"/>
          <a:sy n="71" d="100"/>
        </p:scale>
        <p:origin x="72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circle&#10;&#10;Description automatically generated">
            <a:extLst>
              <a:ext uri="{FF2B5EF4-FFF2-40B4-BE49-F238E27FC236}">
                <a16:creationId xmlns:a16="http://schemas.microsoft.com/office/drawing/2014/main" id="{803DA60D-15CA-BF4A-9684-7A7A4759815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6800" y="379296"/>
            <a:ext cx="6098400" cy="6098400"/>
          </a:xfrm>
          <a:prstGeom prst="rect">
            <a:avLst/>
          </a:prstGeom>
        </p:spPr>
      </p:pic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7AC52974-E6F5-4440-B8C0-319F205FA1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107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7747C1-FDF9-4A4C-A106-2957A49535C0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EF7626D8-34EF-9749-A224-C98FB027952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6A3C261C-2AC4-D342-8B90-5D2ED4AFCB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621869" y="343826"/>
            <a:ext cx="5802427" cy="590650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00ECD3-2A88-3B42-9F99-E8540E5F1D8D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95380D3F-4D1C-DA49-A398-FFFAFD68A29D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65B1F2A-25F2-564F-9289-8B4083A992C7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1607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5C6F50B-30B5-9C41-BA1F-33870FB710FE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8EDFCF57-2341-0445-BCB5-944F54BBE0A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005FBFB7-76BC-0544-82E5-3DC7FAD11F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79335" y="343825"/>
            <a:ext cx="5802423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FA3EF671-A552-754D-B97C-C56E84DBFB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79337" y="1623986"/>
            <a:ext cx="5802427" cy="462634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41455B-9DB6-D748-AD48-9CA387F11F5E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18">
            <a:extLst>
              <a:ext uri="{FF2B5EF4-FFF2-40B4-BE49-F238E27FC236}">
                <a16:creationId xmlns:a16="http://schemas.microsoft.com/office/drawing/2014/main" id="{7B9A61FD-0605-B245-9B4A-656C6B5FA7A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0F19245-D9A0-9D46-98CA-47D3B07FFCF9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8327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E9827DEC-A193-904B-89A1-DA7A4FB6C83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9294F03A-707D-DC40-9C1D-D5A37C249D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9CF9A3-F75E-1543-A4D6-D433935AC8E6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Google Shape;22;p3">
            <a:extLst>
              <a:ext uri="{FF2B5EF4-FFF2-40B4-BE49-F238E27FC236}">
                <a16:creationId xmlns:a16="http://schemas.microsoft.com/office/drawing/2014/main" id="{F57D1E2D-6A2A-D644-B788-7E68A28211C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8474960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3B44435-34A2-FC4D-8F89-3A7C1B13A54F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hape 18">
            <a:extLst>
              <a:ext uri="{FF2B5EF4-FFF2-40B4-BE49-F238E27FC236}">
                <a16:creationId xmlns:a16="http://schemas.microsoft.com/office/drawing/2014/main" id="{420B2069-7D4D-8344-974F-6B180CDBC8B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Shape 18">
            <a:extLst>
              <a:ext uri="{FF2B5EF4-FFF2-40B4-BE49-F238E27FC236}">
                <a16:creationId xmlns:a16="http://schemas.microsoft.com/office/drawing/2014/main" id="{92F4F474-4FA1-BD42-AB68-D77C0A13030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3684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17B7026-61AD-0D49-A753-33C2C5101D02}"/>
              </a:ext>
            </a:extLst>
          </p:cNvPr>
          <p:cNvSpPr/>
          <p:nvPr userDrawn="1"/>
        </p:nvSpPr>
        <p:spPr>
          <a:xfrm>
            <a:off x="0" y="1"/>
            <a:ext cx="3671147" cy="1979271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080748CC-96DB-7448-80AB-53DA3CC5416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5B509D30-D5BE-4C4D-A556-B38DC389F5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37FEEC04-374F-A345-9800-E41EA81B49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1392450"/>
            <a:ext cx="7243952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B75C23-F5C8-3B4C-AEE7-6CDAF7070B56}"/>
              </a:ext>
            </a:extLst>
          </p:cNvPr>
          <p:cNvCxnSpPr>
            <a:cxnSpLocks/>
          </p:cNvCxnSpPr>
          <p:nvPr userDrawn="1"/>
        </p:nvCxnSpPr>
        <p:spPr>
          <a:xfrm>
            <a:off x="767704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749BED04-511C-014C-8A66-2098624C0DF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E22B68C-57EE-8C46-A730-004157CDD96D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6675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C784391-D1C0-AB45-B95A-398B6FED1CCA}"/>
              </a:ext>
            </a:extLst>
          </p:cNvPr>
          <p:cNvSpPr/>
          <p:nvPr userDrawn="1"/>
        </p:nvSpPr>
        <p:spPr>
          <a:xfrm>
            <a:off x="1" y="1"/>
            <a:ext cx="3671147" cy="1979271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317BB512-C5DE-D746-8A5F-0215BDBC6B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6;p3">
            <a:extLst>
              <a:ext uri="{FF2B5EF4-FFF2-40B4-BE49-F238E27FC236}">
                <a16:creationId xmlns:a16="http://schemas.microsoft.com/office/drawing/2014/main" id="{D7C0B1B3-A847-2042-B1C1-2294AD157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573E9D-30FF-9F43-B07B-89B38C9003EA}"/>
              </a:ext>
            </a:extLst>
          </p:cNvPr>
          <p:cNvCxnSpPr>
            <a:cxnSpLocks/>
          </p:cNvCxnSpPr>
          <p:nvPr userDrawn="1"/>
        </p:nvCxnSpPr>
        <p:spPr>
          <a:xfrm>
            <a:off x="677331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7FB2713-6A95-8F4D-BFEC-60BB0758DB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185" y="1392450"/>
            <a:ext cx="10784475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635E2F9A-6386-F141-94EF-28A0B44CEAF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81CA6B00-C43B-7146-8F7F-0ABCCAF5946C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440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C386037C-EB8F-FF45-9526-C930D04B68F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32960" y="3180080"/>
            <a:ext cx="7559040" cy="36779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07455B-4D51-B24D-B2AB-38EB65937949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F8261B-B14B-FE44-9F7D-1D16591ABD16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7"/>
            <a:ext cx="0" cy="111753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93EB43C9-9115-F142-9669-30D7A097A2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2519" y="343825"/>
            <a:ext cx="10772140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5E740199-FC33-F744-9253-FAD59447BC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BFA1C70D-1C61-8E49-B7DC-53880C4C191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8923958-BB56-0342-9A0D-10A1D48A263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7099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9CE7A6D-03B8-074D-BF71-21ADD4C06A9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B4F2E6A-20C6-2F43-B38F-B418E76F81F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22;p3">
            <a:extLst>
              <a:ext uri="{FF2B5EF4-FFF2-40B4-BE49-F238E27FC236}">
                <a16:creationId xmlns:a16="http://schemas.microsoft.com/office/drawing/2014/main" id="{A15D03B9-66C5-504C-8108-72C9917E39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2" name="Google Shape;26;p3">
            <a:extLst>
              <a:ext uri="{FF2B5EF4-FFF2-40B4-BE49-F238E27FC236}">
                <a16:creationId xmlns:a16="http://schemas.microsoft.com/office/drawing/2014/main" id="{14E51DBD-9718-9D4D-BB44-735DF21DDF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id="{6A24D8D4-2F76-874D-90FB-A1FD312DC89C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" name="Shape 18">
            <a:extLst>
              <a:ext uri="{FF2B5EF4-FFF2-40B4-BE49-F238E27FC236}">
                <a16:creationId xmlns:a16="http://schemas.microsoft.com/office/drawing/2014/main" id="{A78793B2-B820-4849-8AC0-EA4E21E73902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3002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0017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4B488B-AFCB-0B4C-BBC3-ED838A99B7EA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7144D6-7189-5346-8FC1-BD2555EB7882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3169D907-9B9D-774B-B8B8-0614C36F55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7CBAA379-7C55-0A4C-8E79-215F48888E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E452DC6E-D284-DA4A-B95E-C40FCD559981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F40BD09F-49C4-6347-A228-33926B2A459F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8898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2109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A17B2CC8-F844-0546-A5E8-5054010CC1E8}"/>
              </a:ext>
            </a:extLst>
          </p:cNvPr>
          <p:cNvSpPr/>
          <p:nvPr userDrawn="1"/>
        </p:nvSpPr>
        <p:spPr>
          <a:xfrm>
            <a:off x="3059400" y="382772"/>
            <a:ext cx="6073200" cy="6073200"/>
          </a:xfrm>
          <a:prstGeom prst="ellipse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B92C88C1-10D7-2A46-9119-7FD1AE125F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3347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43E7D900-D136-BF47-B693-5059DAAAC9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65ED82-B9F1-DE4E-966F-928A9A917F6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9BEC2AD-1C22-014F-8407-32D20ECA0DA1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22;p3">
            <a:extLst>
              <a:ext uri="{FF2B5EF4-FFF2-40B4-BE49-F238E27FC236}">
                <a16:creationId xmlns:a16="http://schemas.microsoft.com/office/drawing/2014/main" id="{B9AFF49C-82E7-4441-B27D-ED02C6B0EF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4" name="Google Shape;26;p3">
            <a:extLst>
              <a:ext uri="{FF2B5EF4-FFF2-40B4-BE49-F238E27FC236}">
                <a16:creationId xmlns:a16="http://schemas.microsoft.com/office/drawing/2014/main" id="{8F2CA12B-A61E-B44D-8860-6F150FD358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5" name="Shape 18">
            <a:extLst>
              <a:ext uri="{FF2B5EF4-FFF2-40B4-BE49-F238E27FC236}">
                <a16:creationId xmlns:a16="http://schemas.microsoft.com/office/drawing/2014/main" id="{A5C37964-46C7-314E-9370-D4C9898C9AA4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Shape 18">
            <a:extLst>
              <a:ext uri="{FF2B5EF4-FFF2-40B4-BE49-F238E27FC236}">
                <a16:creationId xmlns:a16="http://schemas.microsoft.com/office/drawing/2014/main" id="{E791B120-C979-7747-87E7-EC6FF80227C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374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13DAB9AC-A96D-7E4A-9052-A3B08CCEA5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20640" y="3728720"/>
            <a:ext cx="7071360" cy="31292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5967B75C-130F-404B-8884-1ADCE26C29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812332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96026F97-E295-EE44-8918-397E895CF5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3" y="1632560"/>
            <a:ext cx="7678107" cy="32137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922E3B-EE72-A440-B354-D1DD05C40F24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67D4394-22FD-3541-A613-77ED038350A4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02ADAEC2-6E07-AB4E-A256-8186970FF5B0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1389EABA-3A51-F946-979B-2FCEF711E2C2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0864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113C3782-8452-5E43-81DF-206E040CCB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2CBFAD-995D-3F4B-A412-3EB10A8841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58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5FB18C6B-EBCD-914A-B21B-6B1C7AA5A5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2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9C0E53D-69B5-6749-8FDE-527543489A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C76894-96FF-C541-953F-0CAC64F71E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412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FA7ECD3-2774-2540-BE08-19042F4077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153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07616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0188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2DA983F9-ED73-C74E-8E41-1037FA2F7B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635164-9B24-DF4A-A4E7-79F4B8F4CB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214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6D39937-1C24-3B4B-B004-318A1BDB6B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18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2FDF0EE-8982-E94E-9A1C-EB30692C27E0}"/>
              </a:ext>
            </a:extLst>
          </p:cNvPr>
          <p:cNvSpPr/>
          <p:nvPr userDrawn="1"/>
        </p:nvSpPr>
        <p:spPr>
          <a:xfrm>
            <a:off x="3059400" y="382772"/>
            <a:ext cx="6073200" cy="6073200"/>
          </a:xfrm>
          <a:prstGeom prst="ellipse">
            <a:avLst/>
          </a:prstGeom>
          <a:solidFill>
            <a:srgbClr val="00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942D3CE4-80F4-6F48-8C01-3E6FC6B89A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96646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192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56674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029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CEC443E1-16C0-0E45-B04E-69C5916D1A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15BEBC6C-12B9-8942-B6A0-215A47D28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81336F-8B3B-DD49-8F6D-4DDF38EFF9EF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D67FE7F7-ADAB-C547-8A5F-07BF4E79B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048851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FFAD351-A177-AD41-8270-34DAA44C4594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8">
            <a:extLst>
              <a:ext uri="{FF2B5EF4-FFF2-40B4-BE49-F238E27FC236}">
                <a16:creationId xmlns:a16="http://schemas.microsoft.com/office/drawing/2014/main" id="{2E1484CA-8B46-4849-A01A-AA7AA11456C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9A2D9B-1421-5D41-B6D9-8CCEF8755B6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3082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C784391-D1C0-AB45-B95A-398B6FED1CCA}"/>
              </a:ext>
            </a:extLst>
          </p:cNvPr>
          <p:cNvSpPr/>
          <p:nvPr userDrawn="1"/>
        </p:nvSpPr>
        <p:spPr>
          <a:xfrm>
            <a:off x="1" y="1"/>
            <a:ext cx="3671147" cy="1979271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317BB512-C5DE-D746-8A5F-0215BDBC6B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6;p3">
            <a:extLst>
              <a:ext uri="{FF2B5EF4-FFF2-40B4-BE49-F238E27FC236}">
                <a16:creationId xmlns:a16="http://schemas.microsoft.com/office/drawing/2014/main" id="{D7C0B1B3-A847-2042-B1C1-2294AD157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573E9D-30FF-9F43-B07B-89B38C9003EA}"/>
              </a:ext>
            </a:extLst>
          </p:cNvPr>
          <p:cNvCxnSpPr>
            <a:cxnSpLocks/>
          </p:cNvCxnSpPr>
          <p:nvPr userDrawn="1"/>
        </p:nvCxnSpPr>
        <p:spPr>
          <a:xfrm>
            <a:off x="677331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7FB2713-6A95-8F4D-BFEC-60BB0758DB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185" y="1392450"/>
            <a:ext cx="10784475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635E2F9A-6386-F141-94EF-28A0B44CEAF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81CA6B00-C43B-7146-8F7F-0ABCCAF5946C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32962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5C6F50B-30B5-9C41-BA1F-33870FB710FE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8EDFCF57-2341-0445-BCB5-944F54BBE0A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005FBFB7-76BC-0544-82E5-3DC7FAD11F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79335" y="343825"/>
            <a:ext cx="5802423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FA3EF671-A552-754D-B97C-C56E84DBFB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79337" y="1623986"/>
            <a:ext cx="5802427" cy="462634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41455B-9DB6-D748-AD48-9CA387F11F5E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18">
            <a:extLst>
              <a:ext uri="{FF2B5EF4-FFF2-40B4-BE49-F238E27FC236}">
                <a16:creationId xmlns:a16="http://schemas.microsoft.com/office/drawing/2014/main" id="{7B9A61FD-0605-B245-9B4A-656C6B5FA7A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0F19245-D9A0-9D46-98CA-47D3B07FFCF9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39180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032F0C-FFB5-A049-8007-5F9DD4568968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FF8AB8-B5AA-084E-AEA2-AA41918D1915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49BCD15A-57DE-4546-AF5D-E3C60A748EFB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B812C31E-8697-E64D-9CDF-655E20E1C93D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573EA9D5-A092-5D47-9E70-21FA8EE148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19018AD3-DFDC-1F40-AAB6-6B6793E0518E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15654" y="1632560"/>
            <a:ext cx="7794946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85473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CF6A9A-CC28-E548-9928-CC11477053C7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6DB38C2-88D7-054F-B946-0E91B0671C31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53B64F32-D743-F744-80EE-F7791F5BFB54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FC5E41C8-96B4-3B4D-ABFC-235B3E904A2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417DEDD0-8D95-E341-85F4-7A89721E5A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133E70E4-6067-074C-B8A5-FF7BBFBC451B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15654" y="1632560"/>
            <a:ext cx="7794946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80126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-accessi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541525-2E6D-49C0-8779-13EE63536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311900"/>
            <a:ext cx="2743200" cy="365125"/>
          </a:xfrm>
          <a:prstGeom prst="rect">
            <a:avLst/>
          </a:prstGeom>
        </p:spPr>
        <p:txBody>
          <a:bodyPr/>
          <a:lstStyle/>
          <a:p>
            <a:fld id="{F9A32ACD-E19E-41C2-B7E1-C19650DECB9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3" descr="Pearson Logo&#10;&#10;Description automatically generated with medium confidence">
            <a:extLst>
              <a:ext uri="{FF2B5EF4-FFF2-40B4-BE49-F238E27FC236}">
                <a16:creationId xmlns:a16="http://schemas.microsoft.com/office/drawing/2014/main" id="{BB2481F5-D62B-44C1-B85A-CDB0279C59F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417638"/>
            <a:ext cx="4387850" cy="34671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8533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04DAF8E4-F250-D047-AAA3-C223257A1B23}"/>
              </a:ext>
            </a:extLst>
          </p:cNvPr>
          <p:cNvSpPr/>
          <p:nvPr userDrawn="1"/>
        </p:nvSpPr>
        <p:spPr>
          <a:xfrm>
            <a:off x="3059400" y="382773"/>
            <a:ext cx="6073200" cy="6070167"/>
          </a:xfrm>
          <a:prstGeom prst="ellipse">
            <a:avLst/>
          </a:prstGeom>
          <a:solidFill>
            <a:srgbClr val="505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6779CFA1-84D3-BE42-874E-3AD74C70EE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445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40B0F2A4-47A3-594A-B7E4-2F2E587314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29E00D-FF4E-D849-859F-CF9762A815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6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6F53A-883B-4904-ADA1-1464585F4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5DCD0-FD82-43FF-AD9A-E00B03A8C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29FBF-6116-4309-9F21-C0822304C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B2E40-03F9-4724-9EEA-EEE5C0FEE3A0}" type="datetimeFigureOut">
              <a:rPr lang="en-GB" smtClean="0"/>
              <a:t>13/12/2022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5ABC6-D6C7-4B18-9732-3A779D076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EF7CE-785B-4FAD-9124-841046943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E00B-FF08-4282-AB1A-F86464863A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2804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73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915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CEC443E1-16C0-0E45-B04E-69C5916D1A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15BEBC6C-12B9-8942-B6A0-215A47D28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81336F-8B3B-DD49-8F6D-4DDF38EFF9EF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D67FE7F7-ADAB-C547-8A5F-07BF4E79B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048851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FFAD351-A177-AD41-8270-34DAA44C4594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8">
            <a:extLst>
              <a:ext uri="{FF2B5EF4-FFF2-40B4-BE49-F238E27FC236}">
                <a16:creationId xmlns:a16="http://schemas.microsoft.com/office/drawing/2014/main" id="{2E1484CA-8B46-4849-A01A-AA7AA11456C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9A2D9B-1421-5D41-B6D9-8CCEF8755B6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7347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90EDBE-A76A-6242-8A2B-8B3EE43A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9968F-CA6F-4341-93C3-3DDEA40656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47073-874E-1F4F-95E9-F3403D2A05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E1B7D-76F9-CF4C-9C9A-54ACC223C70F}" type="datetimeFigureOut">
              <a:rPr lang="en-GB" smtClean="0"/>
              <a:t>13/12/2022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94EFB-CE1F-6244-8DDE-2CCA7C9081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3A3C19-3535-DA48-B324-C069A6E88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0434F-2283-BA44-8551-227C689F4F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535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750" r:id="rId5"/>
    <p:sldLayoutId id="2147483766" r:id="rId6"/>
    <p:sldLayoutId id="21474837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42BFB8-EE7F-A240-BE30-18C641431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00FC3-2487-E742-9988-A70A64B4B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49436-AB5E-F74B-9F80-5F78C73719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2F6ED-ACB0-3643-9E33-A67347ED96BF}" type="datetimeFigureOut">
              <a:rPr lang="en-GB" smtClean="0"/>
              <a:t>13/12/2022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AE987-B8DF-3248-9911-BBDADB786E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F2AC1-1BA0-AD42-9018-E0CDF7D6C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3465F-38FD-0C4B-921E-73DFCBD91B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57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561182-41CD-924D-9208-2CD34CA90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67A702-58E9-454C-ADC6-2FF411961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36777-1021-D149-BFED-01BBBA0873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0821E-0CBF-384E-A496-9BBC17D16EE8}" type="datetimeFigureOut">
              <a:rPr lang="en-GB" smtClean="0"/>
              <a:t>13/12/2022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FFA5D-A216-BD43-B623-F62AA2EB3A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1C8DF-A5F9-8047-B0CD-7CABFFD74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4870B-C49C-B84E-AF0A-55FF2C85D5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8" r:id="rId9"/>
    <p:sldLayoutId id="2147483699" r:id="rId10"/>
    <p:sldLayoutId id="2147483700" r:id="rId11"/>
    <p:sldLayoutId id="2147483701" r:id="rId12"/>
    <p:sldLayoutId id="2147483714" r:id="rId13"/>
    <p:sldLayoutId id="2147483715" r:id="rId14"/>
    <p:sldLayoutId id="2147483716" r:id="rId15"/>
    <p:sldLayoutId id="2147483717" r:id="rId16"/>
    <p:sldLayoutId id="2147483759" r:id="rId17"/>
    <p:sldLayoutId id="2147483760" r:id="rId18"/>
    <p:sldLayoutId id="2147483761" r:id="rId19"/>
    <p:sldLayoutId id="2147483762" r:id="rId20"/>
    <p:sldLayoutId id="2147483763" r:id="rId21"/>
    <p:sldLayoutId id="2147483764" r:id="rId22"/>
    <p:sldLayoutId id="2147483765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qualifications.pearson.com/content/dam/pdf/Support/Grade-boundaries/GCSE/2206-gcse-9-1-notional-component-grade-boundaries.pdf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9EE69E-D6BA-8F4C-861D-0A55CB3296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GCSE Business Webinar:</a:t>
            </a:r>
          </a:p>
          <a:p>
            <a:r>
              <a:rPr lang="en-GB" dirty="0">
                <a:latin typeface="Arial"/>
                <a:cs typeface="Arial"/>
              </a:rPr>
              <a:t>Mock Marking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E4827E-F241-49F7-93F6-5C79470D4371}"/>
              </a:ext>
            </a:extLst>
          </p:cNvPr>
          <p:cNvSpPr txBox="1"/>
          <p:nvPr/>
        </p:nvSpPr>
        <p:spPr>
          <a:xfrm>
            <a:off x="910980" y="2480390"/>
            <a:ext cx="286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>
                <a:latin typeface="Arial" panose="020B0604020202020204" pitchFamily="34" charset="0"/>
                <a:cs typeface="Arial" panose="020B0604020202020204" pitchFamily="34" charset="0"/>
              </a:rPr>
              <a:t>Paul Clark</a:t>
            </a: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781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5650" y="1651235"/>
            <a:ext cx="10841547" cy="4286578"/>
          </a:xfrm>
        </p:spPr>
        <p:txBody>
          <a:bodyPr/>
          <a:lstStyle/>
          <a:p>
            <a:pPr marL="355600" indent="-342900">
              <a:buFontTx/>
              <a:buChar char="-"/>
            </a:pPr>
            <a:r>
              <a:rPr lang="en-GB" sz="2400" dirty="0"/>
              <a:t>Introductions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Marking a mock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Grading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619978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5650" y="1651235"/>
            <a:ext cx="10841547" cy="4286578"/>
          </a:xfrm>
        </p:spPr>
        <p:txBody>
          <a:bodyPr/>
          <a:lstStyle/>
          <a:p>
            <a:pPr marL="355600" indent="-342900">
              <a:buFontTx/>
              <a:buChar char="-"/>
            </a:pPr>
            <a:r>
              <a:rPr lang="en-GB" sz="2400" dirty="0">
                <a:hlinkClick r:id="rId2"/>
              </a:rPr>
              <a:t>Notional Component Grade Boundaries - June 2022 - GCSE (9-1) (pearson.com)</a:t>
            </a:r>
            <a:endParaRPr lang="en-GB" sz="2400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Grades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1B599A-985F-4C1F-8F51-7071D5141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039" y="3229716"/>
            <a:ext cx="9834768" cy="160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74383"/>
      </p:ext>
    </p:extLst>
  </p:cSld>
  <p:clrMapOvr>
    <a:masterClrMapping/>
  </p:clrMapOvr>
</p:sld>
</file>

<file path=ppt/theme/theme1.xml><?xml version="1.0" encoding="utf-8"?>
<a:theme xmlns:a="http://schemas.openxmlformats.org/drawingml/2006/main" name="PDA_Circles">
  <a:themeElements>
    <a:clrScheme name="PDA 3">
      <a:dk1>
        <a:srgbClr val="000000"/>
      </a:dk1>
      <a:lt1>
        <a:srgbClr val="FFFFFF"/>
      </a:lt1>
      <a:dk2>
        <a:srgbClr val="93E7EA"/>
      </a:dk2>
      <a:lt2>
        <a:srgbClr val="003057"/>
      </a:lt2>
      <a:accent1>
        <a:srgbClr val="9E007E"/>
      </a:accent1>
      <a:accent2>
        <a:srgbClr val="FFBB1C"/>
      </a:accent2>
      <a:accent3>
        <a:srgbClr val="12B2A6"/>
      </a:accent3>
      <a:accent4>
        <a:srgbClr val="FF7579"/>
      </a:accent4>
      <a:accent5>
        <a:srgbClr val="002F57"/>
      </a:accent5>
      <a:accent6>
        <a:srgbClr val="94E6E9"/>
      </a:accent6>
      <a:hlink>
        <a:srgbClr val="002F57"/>
      </a:hlink>
      <a:folHlink>
        <a:srgbClr val="002F5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DA_Core_Content_option_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DA_Core_Content_option_2">
  <a:themeElements>
    <a:clrScheme name="Custom 5">
      <a:dk1>
        <a:srgbClr val="000000"/>
      </a:dk1>
      <a:lt1>
        <a:srgbClr val="FFFFFF"/>
      </a:lt1>
      <a:dk2>
        <a:srgbClr val="94E6E9"/>
      </a:dk2>
      <a:lt2>
        <a:srgbClr val="003057"/>
      </a:lt2>
      <a:accent1>
        <a:srgbClr val="9D007E"/>
      </a:accent1>
      <a:accent2>
        <a:srgbClr val="FFBA1C"/>
      </a:accent2>
      <a:accent3>
        <a:srgbClr val="12B2A6"/>
      </a:accent3>
      <a:accent4>
        <a:srgbClr val="FF7579"/>
      </a:accent4>
      <a:accent5>
        <a:srgbClr val="003057"/>
      </a:accent5>
      <a:accent6>
        <a:srgbClr val="94E5E9"/>
      </a:accent6>
      <a:hlink>
        <a:srgbClr val="002F57"/>
      </a:hlink>
      <a:folHlink>
        <a:srgbClr val="002F5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BA40B6AD293C47A3F168223579F333" ma:contentTypeVersion="15" ma:contentTypeDescription="Create a new document." ma:contentTypeScope="" ma:versionID="6b4cdba7bf82aadca863a5c26e3addba">
  <xsd:schema xmlns:xsd="http://www.w3.org/2001/XMLSchema" xmlns:xs="http://www.w3.org/2001/XMLSchema" xmlns:p="http://schemas.microsoft.com/office/2006/metadata/properties" xmlns:ns2="6af50658-1176-4641-9ef1-bda1a7750b84" xmlns:ns3="5086daa0-0791-467d-8ca9-5c1919492f28" targetNamespace="http://schemas.microsoft.com/office/2006/metadata/properties" ma:root="true" ma:fieldsID="237daffefab5ee28cbfeb6165db48037" ns2:_="" ns3:_="">
    <xsd:import namespace="6af50658-1176-4641-9ef1-bda1a7750b84"/>
    <xsd:import namespace="5086daa0-0791-467d-8ca9-5c1919492f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f50658-1176-4641-9ef1-bda1a7750b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86daa0-0791-467d-8ca9-5c1919492f2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932639a-dfba-415d-8a65-bfeb1869dd9d}" ma:internalName="TaxCatchAll" ma:showField="CatchAllData" ma:web="5086daa0-0791-467d-8ca9-5c1919492f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af50658-1176-4641-9ef1-bda1a7750b84">
      <Terms xmlns="http://schemas.microsoft.com/office/infopath/2007/PartnerControls"/>
    </lcf76f155ced4ddcb4097134ff3c332f>
    <TaxCatchAll xmlns="5086daa0-0791-467d-8ca9-5c1919492f28" xsi:nil="true"/>
  </documentManagement>
</p:properties>
</file>

<file path=customXml/itemProps1.xml><?xml version="1.0" encoding="utf-8"?>
<ds:datastoreItem xmlns:ds="http://schemas.openxmlformats.org/officeDocument/2006/customXml" ds:itemID="{9A10B9BB-B0FB-4EA4-AC5D-E2BA6B34FB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f50658-1176-4641-9ef1-bda1a7750b84"/>
    <ds:schemaRef ds:uri="5086daa0-0791-467d-8ca9-5c1919492f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916D53-C8F2-45D4-85B9-6F0CB9CB63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5C1764-0F0F-43D6-8551-B450A532F051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6af50658-1176-4641-9ef1-bda1a7750b84"/>
    <ds:schemaRef ds:uri="http://schemas.openxmlformats.org/package/2006/metadata/core-properties"/>
    <ds:schemaRef ds:uri="5086daa0-0791-467d-8ca9-5c1919492f2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1591</TotalTime>
  <Words>32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PDA_Circles</vt:lpstr>
      <vt:lpstr>PDA_Core_Content_option_1</vt:lpstr>
      <vt:lpstr>PDA_Core_Content_option_2</vt:lpstr>
      <vt:lpstr>PowerPoint Presentation</vt:lpstr>
      <vt:lpstr>Agenda</vt:lpstr>
      <vt:lpstr>Grades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Charlett, Marc</dc:creator>
  <cp:lastModifiedBy>Clark, P (Staff)</cp:lastModifiedBy>
  <cp:revision>58</cp:revision>
  <dcterms:created xsi:type="dcterms:W3CDTF">2021-11-09T10:57:38Z</dcterms:created>
  <dcterms:modified xsi:type="dcterms:W3CDTF">2022-12-13T11:39:30Z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0x0101007BBA40B6AD293C47A3F168223579F333</vt:lpwstr>
  </property>
</Properties>
</file>